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31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80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796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3079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194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983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870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730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83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02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07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23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9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48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46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98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38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F3EFCBD-420A-453D-B1BF-661EEE86B9B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D4168-F42D-476C-B424-17E21C8F6D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2896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1886" y="783772"/>
            <a:ext cx="11471563" cy="3230088"/>
          </a:xfrm>
        </p:spPr>
        <p:txBody>
          <a:bodyPr>
            <a:normAutofit/>
          </a:bodyPr>
          <a:lstStyle/>
          <a:p>
            <a:pPr algn="ctr"/>
            <a:r>
              <a:rPr lang="ru-RU" sz="4800" dirty="0"/>
              <a:t>Кодекс чести медицинских и фармацевтических работников Республики Казахстан</a:t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8722" y="4738255"/>
            <a:ext cx="8825658" cy="959921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3200" dirty="0" smtClean="0"/>
              <a:t>КГП на ПХВ «Больница города Абай»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039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/>
              <a:t>Кодекс чести медицинских и фармацевтических работников Республики Казахстан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72" y="2778826"/>
            <a:ext cx="9266082" cy="3469573"/>
          </a:xfrm>
        </p:spPr>
        <p:txBody>
          <a:bodyPr/>
          <a:lstStyle/>
          <a:p>
            <a:r>
              <a:rPr lang="ru-RU" dirty="0" smtClean="0"/>
              <a:t>Глава первая: Общее Положение</a:t>
            </a:r>
          </a:p>
          <a:p>
            <a:r>
              <a:rPr lang="ru-RU" dirty="0"/>
              <a:t>Глава вторая: Этические принципы и требования к медицинским и фармацевтическим работникам</a:t>
            </a:r>
          </a:p>
        </p:txBody>
      </p:sp>
    </p:spTree>
    <p:extLst>
      <p:ext uri="{BB962C8B-B14F-4D97-AF65-F5344CB8AC3E}">
        <p14:creationId xmlns:p14="http://schemas.microsoft.com/office/powerpoint/2010/main" val="291233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Глава 1: Общее положение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Настоящий Кодекс чести медицинских и фармацевтических работников Республики Казахстан (далее – Кодекс чести) разработан в соответствии с пунктом 2 статьи 274 Кодекса Республики Казахстан от 7 июля 2020 года "О здоровье народа и системе здравоохранения".</a:t>
            </a:r>
          </a:p>
          <a:p>
            <a:r>
              <a:rPr lang="ru-RU" dirty="0"/>
              <a:t>      2. Кодекс чести представляет собой свод общих принципов и морально-этических норм медицинских и фармацевтических работников Республики Казахстан.</a:t>
            </a:r>
          </a:p>
          <a:p>
            <a:r>
              <a:rPr lang="ru-RU" dirty="0"/>
              <a:t>      3. Медицинские и фармацевтические работники соблюдают положения настоящего Кодекса чести при осуществлении профессиональной деятельности и для корпоративной культуры.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35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Глава 2: </a:t>
            </a:r>
            <a:r>
              <a:rPr lang="ru-RU" sz="2800" b="1" dirty="0"/>
              <a:t>Этические принципы и требования к медицинским и фармацевтическим работникам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2052918"/>
            <a:ext cx="9863550" cy="44903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4 </a:t>
            </a:r>
            <a:r>
              <a:rPr lang="ru-RU" dirty="0"/>
              <a:t>Медицинские и фармацевтические работники при выполнении своих должностных обязанностей руководствуются следующими принципами:</a:t>
            </a:r>
          </a:p>
          <a:p>
            <a:r>
              <a:rPr lang="ru-RU" dirty="0"/>
              <a:t>      1) беспристрастность;</a:t>
            </a:r>
          </a:p>
          <a:p>
            <a:r>
              <a:rPr lang="ru-RU" dirty="0"/>
              <a:t>      2) честность и объективность;</a:t>
            </a:r>
          </a:p>
          <a:p>
            <a:r>
              <a:rPr lang="ru-RU" dirty="0"/>
              <a:t>      3) порядочность;</a:t>
            </a:r>
          </a:p>
          <a:p>
            <a:r>
              <a:rPr lang="ru-RU" dirty="0"/>
              <a:t>      4) профессиональная компетентность;</a:t>
            </a:r>
          </a:p>
          <a:p>
            <a:r>
              <a:rPr lang="ru-RU" dirty="0"/>
              <a:t>      5) безупречное поведение;</a:t>
            </a:r>
          </a:p>
          <a:p>
            <a:r>
              <a:rPr lang="ru-RU" dirty="0"/>
              <a:t>      6) лояльность;</a:t>
            </a:r>
          </a:p>
          <a:p>
            <a:r>
              <a:rPr lang="ru-RU" dirty="0"/>
              <a:t>      7) конфиденциальность информации;</a:t>
            </a:r>
          </a:p>
          <a:p>
            <a:r>
              <a:rPr lang="ru-RU" dirty="0"/>
              <a:t>      8) гуманность;</a:t>
            </a:r>
          </a:p>
          <a:p>
            <a:r>
              <a:rPr lang="ru-RU" dirty="0"/>
              <a:t>      9) независимость.</a:t>
            </a:r>
          </a:p>
          <a:p>
            <a:r>
              <a:rPr lang="ru-RU" dirty="0"/>
              <a:t>      5. В своей деятельности медицинский и фармацевтический работник: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05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257910" cy="23605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772" y="1128156"/>
            <a:ext cx="10343408" cy="5120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В </a:t>
            </a:r>
            <a:r>
              <a:rPr lang="ru-RU" b="1" dirty="0"/>
              <a:t>своей деятельности медицинский и фармацевтический работник:</a:t>
            </a:r>
          </a:p>
          <a:p>
            <a:r>
              <a:rPr lang="ru-RU" dirty="0"/>
              <a:t>      1) добросовестно выполняет свои должностные обязанности, соблюдает трудовую дисциплину, рационально и эффективно использует свое рабочее время;</a:t>
            </a:r>
          </a:p>
          <a:p>
            <a:r>
              <a:rPr lang="ru-RU" dirty="0"/>
              <a:t>      2) соответствует высоким моральным и нравственным критериям, соблюдает установленные законами Республики Казахстан ограничения и запреты;</a:t>
            </a:r>
          </a:p>
          <a:p>
            <a:r>
              <a:rPr lang="ru-RU" dirty="0"/>
              <a:t>      3) руководствуется современными методами и технологиями лечения с доказанной клинической эффективностью;</a:t>
            </a:r>
          </a:p>
          <a:p>
            <a:r>
              <a:rPr lang="ru-RU" dirty="0"/>
              <a:t>      4) непрерывно совершенствует свои профессиональные знания, навыки, компетенции и профессионализм;</a:t>
            </a:r>
          </a:p>
          <a:p>
            <a:r>
              <a:rPr lang="ru-RU" dirty="0"/>
              <a:t>      5) не совершает действий или бездействий, способных дискредитировать высокое звание медицинского и фармацевтического работника Республики Казахстан;</a:t>
            </a:r>
          </a:p>
          <a:p>
            <a:r>
              <a:rPr lang="ru-RU" dirty="0"/>
              <a:t>      6) противостоит проявлениям коррупции;</a:t>
            </a:r>
          </a:p>
        </p:txBody>
      </p:sp>
    </p:spTree>
    <p:extLst>
      <p:ext uri="{BB962C8B-B14F-4D97-AF65-F5344CB8AC3E}">
        <p14:creationId xmlns:p14="http://schemas.microsoft.com/office/powerpoint/2010/main" val="4910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9857" y="-806066"/>
            <a:ext cx="9404723" cy="140053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724396"/>
            <a:ext cx="9952615" cy="5524004"/>
          </a:xfrm>
        </p:spPr>
        <p:txBody>
          <a:bodyPr>
            <a:normAutofit/>
          </a:bodyPr>
          <a:lstStyle/>
          <a:p>
            <a:r>
              <a:rPr lang="ru-RU" dirty="0"/>
              <a:t>7) не допускает использования служебной информации в корыстных и иных личных целях;</a:t>
            </a:r>
          </a:p>
          <a:p>
            <a:r>
              <a:rPr lang="ru-RU" dirty="0"/>
              <a:t>      8) не допускает совершения проступков и правонарушений, за которые законом предусмотрена дисциплинарная, административная либо уголовная ответственность;</a:t>
            </a:r>
          </a:p>
          <a:p>
            <a:r>
              <a:rPr lang="ru-RU" dirty="0"/>
              <a:t>      9) не допускает использования служебного положения для решения вопросов личного характера, не </a:t>
            </a:r>
            <a:r>
              <a:rPr lang="ru-RU" dirty="0" err="1"/>
              <a:t>допускет</a:t>
            </a:r>
            <a:r>
              <a:rPr lang="ru-RU" dirty="0"/>
              <a:t> рекламу медицинских изделий и фактов принятия подарков, услуг от физических и юридических лиц в связи с выполнением служебных обязанностей;</a:t>
            </a:r>
          </a:p>
          <a:p>
            <a:r>
              <a:rPr lang="ru-RU" dirty="0"/>
              <a:t>      10) личным примером способствует созданию устойчивой морально-психологической обстановки и соблюдению в коллективе принципов корпоративной этики и безопасности;</a:t>
            </a:r>
          </a:p>
          <a:p>
            <a:r>
              <a:rPr lang="ru-RU" dirty="0"/>
              <a:t>      11) способствует укреплению доверия граждан к системе здравоохранения Республики Казахстан;</a:t>
            </a:r>
          </a:p>
          <a:p>
            <a:r>
              <a:rPr lang="ru-RU" dirty="0"/>
              <a:t>      12) способствует соблюдению норм Кодекса чести.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56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-1114825"/>
            <a:ext cx="9404723" cy="1400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605642"/>
            <a:ext cx="9833862" cy="5642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В отношениях с пациентами медицинские и фармацевтические работники:</a:t>
            </a:r>
          </a:p>
          <a:p>
            <a:r>
              <a:rPr lang="ru-RU" dirty="0"/>
              <a:t>      1) не подвергают какой-либо дискриминации по мотивам происхождения, социального, должностного и имущественного положения, пола, расы, национальности, языка, отношения к религии, убеждений, места жительства или по любым иным обстоятельствам;</a:t>
            </a:r>
          </a:p>
          <a:p>
            <a:r>
              <a:rPr lang="ru-RU" dirty="0"/>
              <a:t>      2) относятся с уважением к личной жизни пациента и права на конфиденциальность;</a:t>
            </a:r>
          </a:p>
          <a:p>
            <a:r>
              <a:rPr lang="ru-RU" dirty="0"/>
              <a:t>      3) принимают решения исключительно в интересах пациента;</a:t>
            </a:r>
          </a:p>
          <a:p>
            <a:r>
              <a:rPr lang="ru-RU" dirty="0"/>
              <a:t>      4) оказывают в рамках профессиональной деятельности медицинскую помощь нуждающемуся независимо от места и времени его нахождения;</a:t>
            </a:r>
          </a:p>
          <a:p>
            <a:r>
              <a:rPr lang="ru-RU" dirty="0"/>
              <a:t>      5) разъясняют принципы солидарной ответственности за охрану собственного здоровья.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30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-865443"/>
            <a:ext cx="9404723" cy="14005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629392"/>
            <a:ext cx="10130745" cy="5619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В отношениях с коллегами медицинские и фармацевтические работники:</a:t>
            </a:r>
          </a:p>
          <a:p>
            <a:r>
              <a:rPr lang="ru-RU" dirty="0"/>
              <a:t>      1) соблюдают деловой этикет и правила официального поведения;</a:t>
            </a:r>
          </a:p>
          <a:p>
            <a:r>
              <a:rPr lang="ru-RU" dirty="0"/>
              <a:t>      2) не допускают конфликтных ситуаций, способных нанести ущерб репутации или авторитету коллег и организации.</a:t>
            </a:r>
          </a:p>
          <a:p>
            <a:r>
              <a:rPr lang="ru-RU" dirty="0"/>
              <a:t>      8. В случае возникновения конфликтной ситуации медицинский или фармацевтический работник обсуждает проблему конфликта с непосредственным руководителем для принятия соответствующих мер.</a:t>
            </a:r>
          </a:p>
          <a:p>
            <a:r>
              <a:rPr lang="ru-RU" dirty="0"/>
              <a:t>      9. При предъявлении необоснованного публичного обвинения в коррупционных проявлениях медицинский или фармацевтический работник принимает меры по его опровержению в месячный срок со дня обнаружения такого обвинения.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30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5806" y="2696396"/>
            <a:ext cx="9952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СПАСИБО ЗА ВНИМАНИЕ!</a:t>
            </a:r>
            <a:endParaRPr lang="ru-RU" sz="54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24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633</Words>
  <Application>Microsoft Office PowerPoint</Application>
  <PresentationFormat>Широкоэкранный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</vt:lpstr>
      <vt:lpstr>Кодекс чести медицинских и фармацевтических работников Республики Казахстан </vt:lpstr>
      <vt:lpstr>Кодекс чести медицинских и фармацевтических работников Республики Казахстан </vt:lpstr>
      <vt:lpstr>Глава 1: Общее положение</vt:lpstr>
      <vt:lpstr>Глава 2: Этические принципы и требования к медицинским и фармацевтическим работникам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Кодекс чести медицинских и фармацевтических работников Республики Казахстан</dc:title>
  <dc:creator>Психолог</dc:creator>
  <cp:lastModifiedBy>Психолог</cp:lastModifiedBy>
  <cp:revision>4</cp:revision>
  <dcterms:created xsi:type="dcterms:W3CDTF">2024-03-15T06:18:48Z</dcterms:created>
  <dcterms:modified xsi:type="dcterms:W3CDTF">2024-03-15T06:51:03Z</dcterms:modified>
</cp:coreProperties>
</file>